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59" r:id="rId1"/>
  </p:sldMasterIdLst>
  <p:sldIdLst>
    <p:sldId id="256" r:id="rId2"/>
    <p:sldId id="261" r:id="rId3"/>
    <p:sldId id="262" r:id="rId4"/>
    <p:sldId id="263" r:id="rId5"/>
    <p:sldId id="264" r:id="rId6"/>
    <p:sldId id="265" r:id="rId7"/>
    <p:sldId id="259" r:id="rId8"/>
    <p:sldId id="266" r:id="rId9"/>
    <p:sldId id="267" r:id="rId10"/>
    <p:sldId id="268" r:id="rId11"/>
    <p:sldId id="269" r:id="rId12"/>
    <p:sldId id="260" r:id="rId13"/>
    <p:sldId id="270" r:id="rId14"/>
    <p:sldId id="271" r:id="rId15"/>
    <p:sldId id="272" r:id="rId16"/>
    <p:sldId id="273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B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176" autoAdjust="0"/>
    <p:restoredTop sz="94613"/>
  </p:normalViewPr>
  <p:slideViewPr>
    <p:cSldViewPr snapToGrid="0" snapToObjects="1">
      <p:cViewPr varScale="1">
        <p:scale>
          <a:sx n="92" d="100"/>
          <a:sy n="92" d="100"/>
        </p:scale>
        <p:origin x="1168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004C07-FB45-2918-26CC-20D54C6DAB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07EE92A-E27B-C8C9-1F85-2D55F172CB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BB5057-5052-11A5-999D-03FA92E46B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8/15/23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52FDD4-E43C-BE45-D858-66B7F34BBE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05F6DC-7B82-44FF-61C0-A1C263B63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408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EB8C2C-5CCC-E432-3F76-EB8333FE67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895A77-8765-30A4-F8B6-76D0E39983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6A5448-A31D-4859-D06F-19F1FC321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9212D-8B54-384D-93E5-2E3C547FD16A}" type="datetimeFigureOut">
              <a:rPr lang="en-US" smtClean="0"/>
              <a:t>8/15/23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C30DF2-0625-5FB7-46CF-3AE682D10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095343-7A10-58BD-42F9-EF0E62F18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0CF66-20E7-A442-906C-809314C01D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956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AAE3EF1-791D-6638-50D1-48C6AC6744B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25B25C-C0C1-F80F-E54C-8D08875AF1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26A402-5963-76DC-EA9B-788EE85166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9212D-8B54-384D-93E5-2E3C547FD16A}" type="datetimeFigureOut">
              <a:rPr lang="en-US" smtClean="0"/>
              <a:t>8/15/23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D21C21-A0F9-5B03-1AE7-F1FE26B9E7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9AB635-AD25-13D2-BA6C-50D3A79AB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0CF66-20E7-A442-906C-809314C01D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96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235B1C-C79A-8C09-D2F7-490F43A20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EEDC28-5DF9-DC16-FCAF-E60D00F72E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95C8CF-3233-AD86-C946-E1D1F296F4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9212D-8B54-384D-93E5-2E3C547FD16A}" type="datetimeFigureOut">
              <a:rPr lang="en-US" smtClean="0"/>
              <a:t>8/15/23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782AE9-5D34-FDB5-8A8A-C81D8DD6B4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91D5CE-710A-09AD-110E-8F2C3A8831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0CF66-20E7-A442-906C-809314C01D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362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A24568-2935-9B67-BB2A-381730E963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889F3E-13CD-F4FD-353D-D86A8A75A5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2B6C64-EBFC-5C08-FE68-86EB87D6E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8/15/23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333239-7B78-D6A2-DB4D-D350AAAC10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4F9940-C5B3-1A17-2A43-0B21A82080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9066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84FD1-1BD6-4351-864D-F40880383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0BAF52-064A-D8E3-DD59-F333FBB2515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7EB1CA-C664-065C-3C65-F239F89869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E23B09-B57B-B721-2B19-62F7D9C040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9212D-8B54-384D-93E5-2E3C547FD16A}" type="datetimeFigureOut">
              <a:rPr lang="en-US" smtClean="0"/>
              <a:t>8/15/23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8DD654-E250-EACE-BC7D-AE457170F9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8B4BDB-571A-CF56-0707-7773A9A385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0CF66-20E7-A442-906C-809314C01D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3050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230208-20F3-78C0-6F14-D3F801EF1D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5A035C-1E10-5236-81FB-87DF9B18E1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65EBA22-C932-491F-C052-86254B8AFA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EF5D85-4E90-17D3-A677-0D59D1A0CC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EDA5FC1-3BED-D688-5947-7AB5F974D91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534142-1103-F7BE-1919-DCB535305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9212D-8B54-384D-93E5-2E3C547FD16A}" type="datetimeFigureOut">
              <a:rPr lang="en-US" smtClean="0"/>
              <a:t>8/15/23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EC1F7AC-7DFB-9287-560E-B2ECA1980E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240C0D6-C7D9-0260-9452-4CD9D25745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0CF66-20E7-A442-906C-809314C01D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9945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EB07CE-7A16-F46D-81AC-515F492DE0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1C051D3-7E2C-3FA7-B6A3-C3474D5207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9212D-8B54-384D-93E5-2E3C547FD16A}" type="datetimeFigureOut">
              <a:rPr lang="en-US" smtClean="0"/>
              <a:t>8/15/23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7BD5881-4E7C-2AD7-3DEF-620C364F3D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C55864-6990-388B-D542-F7E47B196E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0CF66-20E7-A442-906C-809314C01D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932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7D0FA6A-BC84-459A-FECF-612A36529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9212D-8B54-384D-93E5-2E3C547FD16A}" type="datetimeFigureOut">
              <a:rPr lang="en-US" smtClean="0"/>
              <a:t>8/15/23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E76DBF3-7318-637F-D47F-825FA97ACF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38E2EC-D0B9-D805-40E2-E6E2678B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0CF66-20E7-A442-906C-809314C01D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3890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363C76-8BF6-E4BF-940C-A70920F99C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1FFDD1-0C7A-1220-2D5E-A2740E06C0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719D5D-A299-E301-5CD0-2D16B5FCB6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855933-854B-F2F3-0A3A-E5374A97FF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9212D-8B54-384D-93E5-2E3C547FD16A}" type="datetimeFigureOut">
              <a:rPr lang="en-US" smtClean="0"/>
              <a:t>8/15/23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7D42BC-53E9-2D15-F5AB-B01BAB7A6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C8F1DD-9FE5-8437-C29A-6CC08B74B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0CF66-20E7-A442-906C-809314C01D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7446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56EBE5-9F93-7CCA-0F56-68AE2CF1E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AB51D6A-5479-6C90-2D45-712875DA89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68BC06-74D8-4F1E-492E-31F034AD99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DCB939-D7CC-8471-E463-74025D0DF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9212D-8B54-384D-93E5-2E3C547FD16A}" type="datetimeFigureOut">
              <a:rPr lang="en-US" smtClean="0"/>
              <a:t>8/15/23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218133-A7F1-3698-5719-D67849FF31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6FE066-4DD4-CEC0-27A9-5C25DACDEC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0CF66-20E7-A442-906C-809314C01D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211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EE7B9D4-D2EC-7D31-D4CC-9E140E259B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F14CF7-6BD8-00C7-B00C-BAB2C58235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EC1E66-1587-1B12-BE8D-35C3F8DBA8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19212D-8B54-384D-93E5-2E3C547FD16A}" type="datetimeFigureOut">
              <a:rPr lang="en-US" smtClean="0"/>
              <a:t>8/15/23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36291E-2266-6F2E-85BB-D6A87A3891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32AE9B-C83C-B410-6499-770BBB443D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50CF66-20E7-A442-906C-809314C01D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229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0" r:id="rId1"/>
    <p:sldLayoutId id="2147483861" r:id="rId2"/>
    <p:sldLayoutId id="2147483862" r:id="rId3"/>
    <p:sldLayoutId id="2147483863" r:id="rId4"/>
    <p:sldLayoutId id="2147483864" r:id="rId5"/>
    <p:sldLayoutId id="2147483865" r:id="rId6"/>
    <p:sldLayoutId id="2147483866" r:id="rId7"/>
    <p:sldLayoutId id="2147483867" r:id="rId8"/>
    <p:sldLayoutId id="2147483868" r:id="rId9"/>
    <p:sldLayoutId id="2147483869" r:id="rId10"/>
    <p:sldLayoutId id="2147483870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52750" y="5809962"/>
            <a:ext cx="2665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© Jessica Hall (Miss </a:t>
            </a:r>
            <a:r>
              <a:rPr lang="en-US" sz="1200" dirty="0" err="1"/>
              <a:t>Señorita</a:t>
            </a:r>
            <a:r>
              <a:rPr lang="en-US" sz="1200" dirty="0"/>
              <a:t>) 2014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481885C8-B10A-B370-4FAB-63327D275C0B}"/>
              </a:ext>
            </a:extLst>
          </p:cNvPr>
          <p:cNvSpPr/>
          <p:nvPr/>
        </p:nvSpPr>
        <p:spPr>
          <a:xfrm>
            <a:off x="457200" y="457200"/>
            <a:ext cx="8229600" cy="594360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6B51F0-5FDE-3684-C2C5-65DEE4B0A84E}"/>
              </a:ext>
            </a:extLst>
          </p:cNvPr>
          <p:cNvSpPr txBox="1"/>
          <p:nvPr/>
        </p:nvSpPr>
        <p:spPr>
          <a:xfrm>
            <a:off x="613224" y="2028616"/>
            <a:ext cx="7917552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800" dirty="0">
                <a:latin typeface="Century Gothic" panose="020B0502020202020204" pitchFamily="34" charset="0"/>
              </a:rPr>
              <a:t>¿</a:t>
            </a:r>
            <a:r>
              <a:rPr lang="en-US" sz="8800" dirty="0" err="1">
                <a:latin typeface="Century Gothic" panose="020B0502020202020204" pitchFamily="34" charset="0"/>
              </a:rPr>
              <a:t>Cómo</a:t>
            </a:r>
            <a:r>
              <a:rPr lang="en-US" sz="8800" dirty="0">
                <a:latin typeface="Century Gothic" panose="020B0502020202020204" pitchFamily="34" charset="0"/>
              </a:rPr>
              <a:t> </a:t>
            </a:r>
            <a:r>
              <a:rPr lang="en-US" sz="8800" dirty="0" err="1">
                <a:latin typeface="Century Gothic" panose="020B0502020202020204" pitchFamily="34" charset="0"/>
              </a:rPr>
              <a:t>Estás</a:t>
            </a:r>
            <a:r>
              <a:rPr lang="en-US" sz="8800" dirty="0">
                <a:latin typeface="Century Gothic" panose="020B0502020202020204" pitchFamily="34" charset="0"/>
              </a:rPr>
              <a:t>?</a:t>
            </a:r>
          </a:p>
          <a:p>
            <a:pPr algn="ctr"/>
            <a:r>
              <a:rPr lang="en-US" sz="8800" dirty="0">
                <a:latin typeface="Century Gothic" panose="020B0502020202020204" pitchFamily="34" charset="0"/>
              </a:rPr>
              <a:t>Lesson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09DDDA6-EC12-11B5-AC29-197DBC197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4039" y="580996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6126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2947420" y="6014803"/>
            <a:ext cx="2665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© Jessica Hall (Miss </a:t>
            </a:r>
            <a:r>
              <a:rPr lang="en-US" sz="1200" dirty="0" err="1"/>
              <a:t>Señorita</a:t>
            </a:r>
            <a:r>
              <a:rPr lang="en-US" sz="1200" dirty="0"/>
              <a:t>) 2014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B4D051A-6F3D-4FF8-4872-E64ACBE39B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80"/>
            <a:ext cx="9144000" cy="68548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116833" y="616674"/>
            <a:ext cx="28985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/>
              <a:t>¿</a:t>
            </a:r>
            <a:r>
              <a:rPr lang="en-US" sz="4400" dirty="0" err="1"/>
              <a:t>Qué</a:t>
            </a:r>
            <a:r>
              <a:rPr lang="en-US" sz="4400" dirty="0"/>
              <a:t> </a:t>
            </a:r>
            <a:r>
              <a:rPr lang="en-US" sz="4400" dirty="0" err="1"/>
              <a:t>tal</a:t>
            </a:r>
            <a:r>
              <a:rPr lang="en-US" sz="4400" dirty="0"/>
              <a:t>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653616" y="2273116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</a:t>
            </a:r>
            <a:endParaRPr lang="en-US" sz="6000" dirty="0"/>
          </a:p>
        </p:txBody>
      </p:sp>
      <p:sp>
        <p:nvSpPr>
          <p:cNvPr id="8" name="TextBox 7"/>
          <p:cNvSpPr txBox="1"/>
          <p:nvPr/>
        </p:nvSpPr>
        <p:spPr>
          <a:xfrm>
            <a:off x="3385771" y="1503675"/>
            <a:ext cx="44215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Estoy</a:t>
            </a:r>
            <a:r>
              <a:rPr lang="en-US" sz="4400" dirty="0"/>
              <a:t> </a:t>
            </a:r>
            <a:r>
              <a:rPr lang="en-US" sz="4400" dirty="0" err="1"/>
              <a:t>muy</a:t>
            </a:r>
            <a:r>
              <a:rPr lang="en-US" sz="4400" dirty="0"/>
              <a:t> </a:t>
            </a:r>
            <a:r>
              <a:rPr lang="en-US" sz="4400" dirty="0" err="1"/>
              <a:t>bien</a:t>
            </a:r>
            <a:r>
              <a:rPr lang="en-US" sz="4400" dirty="0"/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653616" y="1386115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</a:t>
            </a:r>
            <a:endParaRPr lang="en-US" sz="6000" dirty="0"/>
          </a:p>
        </p:txBody>
      </p:sp>
      <p:sp>
        <p:nvSpPr>
          <p:cNvPr id="10" name="TextBox 9"/>
          <p:cNvSpPr txBox="1"/>
          <p:nvPr/>
        </p:nvSpPr>
        <p:spPr>
          <a:xfrm>
            <a:off x="2029284" y="1386115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</a:t>
            </a:r>
            <a:endParaRPr lang="en-US" sz="6000" dirty="0"/>
          </a:p>
        </p:txBody>
      </p:sp>
      <p:sp>
        <p:nvSpPr>
          <p:cNvPr id="11" name="TextBox 10"/>
          <p:cNvSpPr txBox="1"/>
          <p:nvPr/>
        </p:nvSpPr>
        <p:spPr>
          <a:xfrm>
            <a:off x="3385771" y="2401778"/>
            <a:ext cx="30905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Estoy</a:t>
            </a:r>
            <a:r>
              <a:rPr lang="en-US" sz="4400" dirty="0"/>
              <a:t> </a:t>
            </a:r>
            <a:r>
              <a:rPr lang="en-US" sz="4400" dirty="0" err="1"/>
              <a:t>bien</a:t>
            </a:r>
            <a:r>
              <a:rPr lang="en-US" sz="4400" dirty="0"/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653616" y="3171219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</a:t>
            </a:r>
            <a:endParaRPr lang="en-US" sz="6000" dirty="0"/>
          </a:p>
        </p:txBody>
      </p:sp>
      <p:sp>
        <p:nvSpPr>
          <p:cNvPr id="13" name="TextBox 12"/>
          <p:cNvSpPr txBox="1"/>
          <p:nvPr/>
        </p:nvSpPr>
        <p:spPr>
          <a:xfrm>
            <a:off x="3385771" y="3347781"/>
            <a:ext cx="376554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Estoy</a:t>
            </a:r>
            <a:r>
              <a:rPr lang="en-US" sz="4400" dirty="0"/>
              <a:t> regular.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653616" y="4117222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</a:t>
            </a:r>
            <a:endParaRPr lang="en-US" sz="6000" dirty="0"/>
          </a:p>
        </p:txBody>
      </p:sp>
      <p:sp>
        <p:nvSpPr>
          <p:cNvPr id="15" name="TextBox 14"/>
          <p:cNvSpPr txBox="1"/>
          <p:nvPr/>
        </p:nvSpPr>
        <p:spPr>
          <a:xfrm>
            <a:off x="3385771" y="4261978"/>
            <a:ext cx="290952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Estoy</a:t>
            </a:r>
            <a:r>
              <a:rPr lang="en-US" sz="4400" dirty="0"/>
              <a:t> mal.</a:t>
            </a:r>
          </a:p>
        </p:txBody>
      </p:sp>
    </p:spTree>
    <p:extLst>
      <p:ext uri="{BB962C8B-B14F-4D97-AF65-F5344CB8AC3E}">
        <p14:creationId xmlns:p14="http://schemas.microsoft.com/office/powerpoint/2010/main" val="3496574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2947420" y="6014803"/>
            <a:ext cx="2665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© Jessica Hall (Miss </a:t>
            </a:r>
            <a:r>
              <a:rPr lang="en-US" sz="1200" dirty="0" err="1"/>
              <a:t>Señorita</a:t>
            </a:r>
            <a:r>
              <a:rPr lang="en-US" sz="1200" dirty="0"/>
              <a:t>) 2014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A108175-8C1F-6F35-B131-F03ED48768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80"/>
            <a:ext cx="9144000" cy="68548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116833" y="616674"/>
            <a:ext cx="28985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/>
              <a:t>¿</a:t>
            </a:r>
            <a:r>
              <a:rPr lang="en-US" sz="4400" dirty="0" err="1"/>
              <a:t>Qué</a:t>
            </a:r>
            <a:r>
              <a:rPr lang="en-US" sz="4400" dirty="0"/>
              <a:t> </a:t>
            </a:r>
            <a:r>
              <a:rPr lang="en-US" sz="4400" dirty="0" err="1"/>
              <a:t>tal</a:t>
            </a:r>
            <a:r>
              <a:rPr lang="en-US" sz="4400" dirty="0"/>
              <a:t>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653616" y="2273116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</a:t>
            </a:r>
            <a:endParaRPr lang="en-US" sz="6000" dirty="0"/>
          </a:p>
        </p:txBody>
      </p:sp>
      <p:sp>
        <p:nvSpPr>
          <p:cNvPr id="8" name="TextBox 7"/>
          <p:cNvSpPr txBox="1"/>
          <p:nvPr/>
        </p:nvSpPr>
        <p:spPr>
          <a:xfrm>
            <a:off x="3385771" y="1503675"/>
            <a:ext cx="44215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Estoy</a:t>
            </a:r>
            <a:r>
              <a:rPr lang="en-US" sz="4400" dirty="0"/>
              <a:t> </a:t>
            </a:r>
            <a:r>
              <a:rPr lang="en-US" sz="4400" dirty="0" err="1"/>
              <a:t>muy</a:t>
            </a:r>
            <a:r>
              <a:rPr lang="en-US" sz="4400" dirty="0"/>
              <a:t> </a:t>
            </a:r>
            <a:r>
              <a:rPr lang="en-US" sz="4400" dirty="0" err="1"/>
              <a:t>bien</a:t>
            </a:r>
            <a:r>
              <a:rPr lang="en-US" sz="4400" dirty="0"/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653616" y="1386115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</a:t>
            </a:r>
            <a:endParaRPr lang="en-US" sz="6000" dirty="0"/>
          </a:p>
        </p:txBody>
      </p:sp>
      <p:sp>
        <p:nvSpPr>
          <p:cNvPr id="10" name="TextBox 9"/>
          <p:cNvSpPr txBox="1"/>
          <p:nvPr/>
        </p:nvSpPr>
        <p:spPr>
          <a:xfrm>
            <a:off x="2029284" y="1386115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</a:t>
            </a:r>
            <a:endParaRPr lang="en-US" sz="6000" dirty="0"/>
          </a:p>
        </p:txBody>
      </p:sp>
      <p:sp>
        <p:nvSpPr>
          <p:cNvPr id="11" name="TextBox 10"/>
          <p:cNvSpPr txBox="1"/>
          <p:nvPr/>
        </p:nvSpPr>
        <p:spPr>
          <a:xfrm>
            <a:off x="3385771" y="2401778"/>
            <a:ext cx="30905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Estoy</a:t>
            </a:r>
            <a:r>
              <a:rPr lang="en-US" sz="4400" dirty="0"/>
              <a:t> </a:t>
            </a:r>
            <a:r>
              <a:rPr lang="en-US" sz="4400" dirty="0" err="1"/>
              <a:t>bien</a:t>
            </a:r>
            <a:r>
              <a:rPr lang="en-US" sz="4400" dirty="0"/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653616" y="3171219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</a:t>
            </a:r>
            <a:endParaRPr lang="en-US" sz="6000" dirty="0"/>
          </a:p>
        </p:txBody>
      </p:sp>
      <p:sp>
        <p:nvSpPr>
          <p:cNvPr id="13" name="TextBox 12"/>
          <p:cNvSpPr txBox="1"/>
          <p:nvPr/>
        </p:nvSpPr>
        <p:spPr>
          <a:xfrm>
            <a:off x="3385771" y="3347781"/>
            <a:ext cx="376554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Estoy</a:t>
            </a:r>
            <a:r>
              <a:rPr lang="en-US" sz="4400" dirty="0"/>
              <a:t> regular.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653616" y="4117222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</a:t>
            </a:r>
            <a:endParaRPr lang="en-US" sz="6000" dirty="0"/>
          </a:p>
        </p:txBody>
      </p:sp>
      <p:sp>
        <p:nvSpPr>
          <p:cNvPr id="15" name="TextBox 14"/>
          <p:cNvSpPr txBox="1"/>
          <p:nvPr/>
        </p:nvSpPr>
        <p:spPr>
          <a:xfrm>
            <a:off x="3385771" y="4261978"/>
            <a:ext cx="290952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Estoy</a:t>
            </a:r>
            <a:r>
              <a:rPr lang="en-US" sz="4400" dirty="0"/>
              <a:t> mal.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029284" y="5031419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</a:t>
            </a:r>
            <a:endParaRPr lang="en-US" sz="6000" dirty="0"/>
          </a:p>
        </p:txBody>
      </p:sp>
      <p:sp>
        <p:nvSpPr>
          <p:cNvPr id="17" name="TextBox 16"/>
          <p:cNvSpPr txBox="1"/>
          <p:nvPr/>
        </p:nvSpPr>
        <p:spPr>
          <a:xfrm>
            <a:off x="2653616" y="5031419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</a:t>
            </a:r>
            <a:endParaRPr lang="en-US" sz="6000" dirty="0"/>
          </a:p>
        </p:txBody>
      </p:sp>
      <p:sp>
        <p:nvSpPr>
          <p:cNvPr id="18" name="TextBox 17"/>
          <p:cNvSpPr txBox="1"/>
          <p:nvPr/>
        </p:nvSpPr>
        <p:spPr>
          <a:xfrm>
            <a:off x="3385771" y="5197991"/>
            <a:ext cx="42405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Estoy</a:t>
            </a:r>
            <a:r>
              <a:rPr lang="en-US" sz="4400" dirty="0"/>
              <a:t> </a:t>
            </a:r>
            <a:r>
              <a:rPr lang="en-US" sz="4400" dirty="0" err="1"/>
              <a:t>muy</a:t>
            </a:r>
            <a:r>
              <a:rPr lang="en-US" sz="4400" dirty="0"/>
              <a:t> mal.</a:t>
            </a:r>
          </a:p>
        </p:txBody>
      </p:sp>
    </p:spTree>
    <p:extLst>
      <p:ext uri="{BB962C8B-B14F-4D97-AF65-F5344CB8AC3E}">
        <p14:creationId xmlns:p14="http://schemas.microsoft.com/office/powerpoint/2010/main" val="4130197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2934005" y="6032538"/>
            <a:ext cx="2665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© Jessica Hall (Miss </a:t>
            </a:r>
            <a:r>
              <a:rPr lang="en-US" sz="1200" dirty="0" err="1"/>
              <a:t>Señorita</a:t>
            </a:r>
            <a:r>
              <a:rPr lang="en-US" sz="1200" dirty="0"/>
              <a:t>) 2014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95ABC919-F2C7-8B5A-091A-45EF39D6FC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80"/>
            <a:ext cx="9144000" cy="68548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81193" y="734234"/>
            <a:ext cx="555971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/>
              <a:t>¿</a:t>
            </a:r>
            <a:r>
              <a:rPr lang="en-US" sz="4400" dirty="0" err="1"/>
              <a:t>Cómo</a:t>
            </a:r>
            <a:r>
              <a:rPr lang="en-US" sz="4400" dirty="0"/>
              <a:t> </a:t>
            </a:r>
            <a:r>
              <a:rPr lang="en-US" sz="4400" dirty="0" err="1"/>
              <a:t>está</a:t>
            </a:r>
            <a:r>
              <a:rPr lang="en-US" sz="4400" dirty="0"/>
              <a:t> </a:t>
            </a:r>
            <a:r>
              <a:rPr lang="en-US" sz="4400" dirty="0" err="1"/>
              <a:t>usted</a:t>
            </a:r>
            <a:r>
              <a:rPr lang="en-US" sz="4400" dirty="0"/>
              <a:t>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385771" y="1503675"/>
            <a:ext cx="44215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Estoy</a:t>
            </a:r>
            <a:r>
              <a:rPr lang="en-US" sz="4400" dirty="0"/>
              <a:t> </a:t>
            </a:r>
            <a:r>
              <a:rPr lang="en-US" sz="4400" dirty="0" err="1"/>
              <a:t>muy</a:t>
            </a:r>
            <a:r>
              <a:rPr lang="en-US" sz="4400" dirty="0"/>
              <a:t> </a:t>
            </a:r>
            <a:r>
              <a:rPr lang="en-US" sz="4400" dirty="0" err="1"/>
              <a:t>bien</a:t>
            </a:r>
            <a:r>
              <a:rPr lang="en-US" sz="4400" dirty="0"/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653616" y="1386115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</a:t>
            </a:r>
            <a:endParaRPr lang="en-US" sz="6000" dirty="0"/>
          </a:p>
        </p:txBody>
      </p:sp>
      <p:sp>
        <p:nvSpPr>
          <p:cNvPr id="10" name="TextBox 9"/>
          <p:cNvSpPr txBox="1"/>
          <p:nvPr/>
        </p:nvSpPr>
        <p:spPr>
          <a:xfrm>
            <a:off x="2029284" y="1386115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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347923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2934005" y="6032538"/>
            <a:ext cx="2665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© Jessica Hall (Miss </a:t>
            </a:r>
            <a:r>
              <a:rPr lang="en-US" sz="1200" dirty="0" err="1"/>
              <a:t>Señorita</a:t>
            </a:r>
            <a:r>
              <a:rPr lang="en-US" sz="1200" dirty="0"/>
              <a:t>) 2014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D5FBBF5-55B4-4588-444E-9C4EE7C750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80"/>
            <a:ext cx="9144000" cy="68548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81193" y="734234"/>
            <a:ext cx="555971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/>
              <a:t>¿</a:t>
            </a:r>
            <a:r>
              <a:rPr lang="en-US" sz="4400" dirty="0" err="1"/>
              <a:t>Cómo</a:t>
            </a:r>
            <a:r>
              <a:rPr lang="en-US" sz="4400" dirty="0"/>
              <a:t> </a:t>
            </a:r>
            <a:r>
              <a:rPr lang="en-US" sz="4400" dirty="0" err="1"/>
              <a:t>está</a:t>
            </a:r>
            <a:r>
              <a:rPr lang="en-US" sz="4400" dirty="0"/>
              <a:t> </a:t>
            </a:r>
            <a:r>
              <a:rPr lang="en-US" sz="4400" dirty="0" err="1"/>
              <a:t>usted</a:t>
            </a:r>
            <a:r>
              <a:rPr lang="en-US" sz="4400" dirty="0"/>
              <a:t>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653616" y="2273116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</a:t>
            </a:r>
            <a:endParaRPr lang="en-US" sz="6000" dirty="0"/>
          </a:p>
        </p:txBody>
      </p:sp>
      <p:sp>
        <p:nvSpPr>
          <p:cNvPr id="8" name="TextBox 7"/>
          <p:cNvSpPr txBox="1"/>
          <p:nvPr/>
        </p:nvSpPr>
        <p:spPr>
          <a:xfrm>
            <a:off x="3385771" y="1503675"/>
            <a:ext cx="44215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Estoy</a:t>
            </a:r>
            <a:r>
              <a:rPr lang="en-US" sz="4400" dirty="0"/>
              <a:t> </a:t>
            </a:r>
            <a:r>
              <a:rPr lang="en-US" sz="4400" dirty="0" err="1"/>
              <a:t>muy</a:t>
            </a:r>
            <a:r>
              <a:rPr lang="en-US" sz="4400" dirty="0"/>
              <a:t> </a:t>
            </a:r>
            <a:r>
              <a:rPr lang="en-US" sz="4400" dirty="0" err="1"/>
              <a:t>bien</a:t>
            </a:r>
            <a:r>
              <a:rPr lang="en-US" sz="4400" dirty="0"/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653616" y="1386115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</a:t>
            </a:r>
            <a:endParaRPr lang="en-US" sz="6000" dirty="0"/>
          </a:p>
        </p:txBody>
      </p:sp>
      <p:sp>
        <p:nvSpPr>
          <p:cNvPr id="10" name="TextBox 9"/>
          <p:cNvSpPr txBox="1"/>
          <p:nvPr/>
        </p:nvSpPr>
        <p:spPr>
          <a:xfrm>
            <a:off x="2029284" y="1386115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</a:t>
            </a:r>
            <a:endParaRPr lang="en-US" sz="6000" dirty="0"/>
          </a:p>
        </p:txBody>
      </p:sp>
      <p:sp>
        <p:nvSpPr>
          <p:cNvPr id="11" name="TextBox 10"/>
          <p:cNvSpPr txBox="1"/>
          <p:nvPr/>
        </p:nvSpPr>
        <p:spPr>
          <a:xfrm>
            <a:off x="3385771" y="2401778"/>
            <a:ext cx="30905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Estoy</a:t>
            </a:r>
            <a:r>
              <a:rPr lang="en-US" sz="4400" dirty="0"/>
              <a:t> </a:t>
            </a:r>
            <a:r>
              <a:rPr lang="en-US" sz="4400" dirty="0" err="1"/>
              <a:t>bien</a:t>
            </a:r>
            <a:r>
              <a:rPr lang="en-US" sz="4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79119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2934005" y="6032538"/>
            <a:ext cx="2665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© Jessica Hall (Miss </a:t>
            </a:r>
            <a:r>
              <a:rPr lang="en-US" sz="1200" dirty="0" err="1"/>
              <a:t>Señorita</a:t>
            </a:r>
            <a:r>
              <a:rPr lang="en-US" sz="1200" dirty="0"/>
              <a:t>) 2014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F582247-AB31-DF50-FF53-2ED426AC16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80"/>
            <a:ext cx="9144000" cy="68548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81193" y="734234"/>
            <a:ext cx="555971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/>
              <a:t>¿</a:t>
            </a:r>
            <a:r>
              <a:rPr lang="en-US" sz="4400" dirty="0" err="1"/>
              <a:t>Cómo</a:t>
            </a:r>
            <a:r>
              <a:rPr lang="en-US" sz="4400" dirty="0"/>
              <a:t> </a:t>
            </a:r>
            <a:r>
              <a:rPr lang="en-US" sz="4400" dirty="0" err="1"/>
              <a:t>está</a:t>
            </a:r>
            <a:r>
              <a:rPr lang="en-US" sz="4400" dirty="0"/>
              <a:t> </a:t>
            </a:r>
            <a:r>
              <a:rPr lang="en-US" sz="4400" dirty="0" err="1"/>
              <a:t>usted</a:t>
            </a:r>
            <a:r>
              <a:rPr lang="en-US" sz="4400" dirty="0"/>
              <a:t>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653616" y="2273116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</a:t>
            </a:r>
            <a:endParaRPr lang="en-US" sz="6000" dirty="0"/>
          </a:p>
        </p:txBody>
      </p:sp>
      <p:sp>
        <p:nvSpPr>
          <p:cNvPr id="8" name="TextBox 7"/>
          <p:cNvSpPr txBox="1"/>
          <p:nvPr/>
        </p:nvSpPr>
        <p:spPr>
          <a:xfrm>
            <a:off x="3385771" y="1503675"/>
            <a:ext cx="44215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Estoy</a:t>
            </a:r>
            <a:r>
              <a:rPr lang="en-US" sz="4400" dirty="0"/>
              <a:t> </a:t>
            </a:r>
            <a:r>
              <a:rPr lang="en-US" sz="4400" dirty="0" err="1"/>
              <a:t>muy</a:t>
            </a:r>
            <a:r>
              <a:rPr lang="en-US" sz="4400" dirty="0"/>
              <a:t> </a:t>
            </a:r>
            <a:r>
              <a:rPr lang="en-US" sz="4400" dirty="0" err="1"/>
              <a:t>bien</a:t>
            </a:r>
            <a:r>
              <a:rPr lang="en-US" sz="4400" dirty="0"/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653616" y="1386115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</a:t>
            </a:r>
            <a:endParaRPr lang="en-US" sz="6000" dirty="0"/>
          </a:p>
        </p:txBody>
      </p:sp>
      <p:sp>
        <p:nvSpPr>
          <p:cNvPr id="10" name="TextBox 9"/>
          <p:cNvSpPr txBox="1"/>
          <p:nvPr/>
        </p:nvSpPr>
        <p:spPr>
          <a:xfrm>
            <a:off x="2029284" y="1386115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</a:t>
            </a:r>
            <a:endParaRPr lang="en-US" sz="6000" dirty="0"/>
          </a:p>
        </p:txBody>
      </p:sp>
      <p:sp>
        <p:nvSpPr>
          <p:cNvPr id="11" name="TextBox 10"/>
          <p:cNvSpPr txBox="1"/>
          <p:nvPr/>
        </p:nvSpPr>
        <p:spPr>
          <a:xfrm>
            <a:off x="3385771" y="2401778"/>
            <a:ext cx="30905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Estoy</a:t>
            </a:r>
            <a:r>
              <a:rPr lang="en-US" sz="4400" dirty="0"/>
              <a:t> </a:t>
            </a:r>
            <a:r>
              <a:rPr lang="en-US" sz="4400" dirty="0" err="1"/>
              <a:t>bien</a:t>
            </a:r>
            <a:r>
              <a:rPr lang="en-US" sz="4400" dirty="0"/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653616" y="3171219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</a:t>
            </a:r>
            <a:endParaRPr lang="en-US" sz="6000" dirty="0"/>
          </a:p>
        </p:txBody>
      </p:sp>
      <p:sp>
        <p:nvSpPr>
          <p:cNvPr id="13" name="TextBox 12"/>
          <p:cNvSpPr txBox="1"/>
          <p:nvPr/>
        </p:nvSpPr>
        <p:spPr>
          <a:xfrm>
            <a:off x="3385771" y="3347781"/>
            <a:ext cx="376554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Estoy</a:t>
            </a:r>
            <a:r>
              <a:rPr lang="en-US" sz="4400" dirty="0"/>
              <a:t> regular.</a:t>
            </a:r>
          </a:p>
        </p:txBody>
      </p:sp>
    </p:spTree>
    <p:extLst>
      <p:ext uri="{BB962C8B-B14F-4D97-AF65-F5344CB8AC3E}">
        <p14:creationId xmlns:p14="http://schemas.microsoft.com/office/powerpoint/2010/main" val="2484776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2934005" y="6032538"/>
            <a:ext cx="2665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© Jessica Hall (Miss </a:t>
            </a:r>
            <a:r>
              <a:rPr lang="en-US" sz="1200" dirty="0" err="1"/>
              <a:t>Señorita</a:t>
            </a:r>
            <a:r>
              <a:rPr lang="en-US" sz="1200" dirty="0"/>
              <a:t>) 2014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7D1E1A0-E9C0-0EF3-591A-E224C19870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80"/>
            <a:ext cx="9144000" cy="68548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81193" y="734234"/>
            <a:ext cx="555971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/>
              <a:t>¿</a:t>
            </a:r>
            <a:r>
              <a:rPr lang="en-US" sz="4400" dirty="0" err="1"/>
              <a:t>Cómo</a:t>
            </a:r>
            <a:r>
              <a:rPr lang="en-US" sz="4400" dirty="0"/>
              <a:t> </a:t>
            </a:r>
            <a:r>
              <a:rPr lang="en-US" sz="4400" dirty="0" err="1"/>
              <a:t>está</a:t>
            </a:r>
            <a:r>
              <a:rPr lang="en-US" sz="4400" dirty="0"/>
              <a:t> </a:t>
            </a:r>
            <a:r>
              <a:rPr lang="en-US" sz="4400" dirty="0" err="1"/>
              <a:t>usted</a:t>
            </a:r>
            <a:r>
              <a:rPr lang="en-US" sz="4400" dirty="0"/>
              <a:t>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653616" y="2273116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</a:t>
            </a:r>
            <a:endParaRPr lang="en-US" sz="6000" dirty="0"/>
          </a:p>
        </p:txBody>
      </p:sp>
      <p:sp>
        <p:nvSpPr>
          <p:cNvPr id="8" name="TextBox 7"/>
          <p:cNvSpPr txBox="1"/>
          <p:nvPr/>
        </p:nvSpPr>
        <p:spPr>
          <a:xfrm>
            <a:off x="3385771" y="1503675"/>
            <a:ext cx="44215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Estoy</a:t>
            </a:r>
            <a:r>
              <a:rPr lang="en-US" sz="4400" dirty="0"/>
              <a:t> </a:t>
            </a:r>
            <a:r>
              <a:rPr lang="en-US" sz="4400" dirty="0" err="1"/>
              <a:t>muy</a:t>
            </a:r>
            <a:r>
              <a:rPr lang="en-US" sz="4400" dirty="0"/>
              <a:t> </a:t>
            </a:r>
            <a:r>
              <a:rPr lang="en-US" sz="4400" dirty="0" err="1"/>
              <a:t>bien</a:t>
            </a:r>
            <a:r>
              <a:rPr lang="en-US" sz="4400" dirty="0"/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653616" y="1386115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</a:t>
            </a:r>
            <a:endParaRPr lang="en-US" sz="6000" dirty="0"/>
          </a:p>
        </p:txBody>
      </p:sp>
      <p:sp>
        <p:nvSpPr>
          <p:cNvPr id="10" name="TextBox 9"/>
          <p:cNvSpPr txBox="1"/>
          <p:nvPr/>
        </p:nvSpPr>
        <p:spPr>
          <a:xfrm>
            <a:off x="2029284" y="1386115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</a:t>
            </a:r>
            <a:endParaRPr lang="en-US" sz="6000" dirty="0"/>
          </a:p>
        </p:txBody>
      </p:sp>
      <p:sp>
        <p:nvSpPr>
          <p:cNvPr id="11" name="TextBox 10"/>
          <p:cNvSpPr txBox="1"/>
          <p:nvPr/>
        </p:nvSpPr>
        <p:spPr>
          <a:xfrm>
            <a:off x="3385771" y="2401778"/>
            <a:ext cx="30905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Estoy</a:t>
            </a:r>
            <a:r>
              <a:rPr lang="en-US" sz="4400" dirty="0"/>
              <a:t> </a:t>
            </a:r>
            <a:r>
              <a:rPr lang="en-US" sz="4400" dirty="0" err="1"/>
              <a:t>bien</a:t>
            </a:r>
            <a:r>
              <a:rPr lang="en-US" sz="4400" dirty="0"/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653616" y="3171219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</a:t>
            </a:r>
            <a:endParaRPr lang="en-US" sz="6000" dirty="0"/>
          </a:p>
        </p:txBody>
      </p:sp>
      <p:sp>
        <p:nvSpPr>
          <p:cNvPr id="13" name="TextBox 12"/>
          <p:cNvSpPr txBox="1"/>
          <p:nvPr/>
        </p:nvSpPr>
        <p:spPr>
          <a:xfrm>
            <a:off x="3385771" y="3347781"/>
            <a:ext cx="376554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Estoy</a:t>
            </a:r>
            <a:r>
              <a:rPr lang="en-US" sz="4400" dirty="0"/>
              <a:t> regular.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653616" y="4117222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</a:t>
            </a:r>
            <a:endParaRPr lang="en-US" sz="6000" dirty="0"/>
          </a:p>
        </p:txBody>
      </p:sp>
      <p:sp>
        <p:nvSpPr>
          <p:cNvPr id="15" name="TextBox 14"/>
          <p:cNvSpPr txBox="1"/>
          <p:nvPr/>
        </p:nvSpPr>
        <p:spPr>
          <a:xfrm>
            <a:off x="3385771" y="4261978"/>
            <a:ext cx="290952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Estoy</a:t>
            </a:r>
            <a:r>
              <a:rPr lang="en-US" sz="4400" dirty="0"/>
              <a:t> mal.</a:t>
            </a:r>
          </a:p>
        </p:txBody>
      </p:sp>
    </p:spTree>
    <p:extLst>
      <p:ext uri="{BB962C8B-B14F-4D97-AF65-F5344CB8AC3E}">
        <p14:creationId xmlns:p14="http://schemas.microsoft.com/office/powerpoint/2010/main" val="2324380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2934005" y="6032538"/>
            <a:ext cx="2665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© Jessica Hall (Miss </a:t>
            </a:r>
            <a:r>
              <a:rPr lang="en-US" sz="1200" dirty="0" err="1"/>
              <a:t>Señorita</a:t>
            </a:r>
            <a:r>
              <a:rPr lang="en-US" sz="1200" dirty="0"/>
              <a:t>) 2014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D524849-8059-B6CD-1362-4836114BEE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80"/>
            <a:ext cx="9144000" cy="68548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81193" y="734234"/>
            <a:ext cx="555971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/>
              <a:t>¿</a:t>
            </a:r>
            <a:r>
              <a:rPr lang="en-US" sz="4400" dirty="0" err="1"/>
              <a:t>Cómo</a:t>
            </a:r>
            <a:r>
              <a:rPr lang="en-US" sz="4400" dirty="0"/>
              <a:t> </a:t>
            </a:r>
            <a:r>
              <a:rPr lang="en-US" sz="4400" dirty="0" err="1"/>
              <a:t>está</a:t>
            </a:r>
            <a:r>
              <a:rPr lang="en-US" sz="4400" dirty="0"/>
              <a:t> </a:t>
            </a:r>
            <a:r>
              <a:rPr lang="en-US" sz="4400" dirty="0" err="1"/>
              <a:t>usted</a:t>
            </a:r>
            <a:r>
              <a:rPr lang="en-US" sz="4400" dirty="0"/>
              <a:t>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653616" y="2273116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</a:t>
            </a:r>
            <a:endParaRPr lang="en-US" sz="6000" dirty="0"/>
          </a:p>
        </p:txBody>
      </p:sp>
      <p:sp>
        <p:nvSpPr>
          <p:cNvPr id="8" name="TextBox 7"/>
          <p:cNvSpPr txBox="1"/>
          <p:nvPr/>
        </p:nvSpPr>
        <p:spPr>
          <a:xfrm>
            <a:off x="3385771" y="1503675"/>
            <a:ext cx="44215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Estoy</a:t>
            </a:r>
            <a:r>
              <a:rPr lang="en-US" sz="4400" dirty="0"/>
              <a:t> </a:t>
            </a:r>
            <a:r>
              <a:rPr lang="en-US" sz="4400" dirty="0" err="1"/>
              <a:t>muy</a:t>
            </a:r>
            <a:r>
              <a:rPr lang="en-US" sz="4400" dirty="0"/>
              <a:t> </a:t>
            </a:r>
            <a:r>
              <a:rPr lang="en-US" sz="4400" dirty="0" err="1"/>
              <a:t>bien</a:t>
            </a:r>
            <a:r>
              <a:rPr lang="en-US" sz="4400" dirty="0"/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653616" y="1386115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</a:t>
            </a:r>
            <a:endParaRPr lang="en-US" sz="6000" dirty="0"/>
          </a:p>
        </p:txBody>
      </p:sp>
      <p:sp>
        <p:nvSpPr>
          <p:cNvPr id="10" name="TextBox 9"/>
          <p:cNvSpPr txBox="1"/>
          <p:nvPr/>
        </p:nvSpPr>
        <p:spPr>
          <a:xfrm>
            <a:off x="2029284" y="1386115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</a:t>
            </a:r>
            <a:endParaRPr lang="en-US" sz="6000" dirty="0"/>
          </a:p>
        </p:txBody>
      </p:sp>
      <p:sp>
        <p:nvSpPr>
          <p:cNvPr id="11" name="TextBox 10"/>
          <p:cNvSpPr txBox="1"/>
          <p:nvPr/>
        </p:nvSpPr>
        <p:spPr>
          <a:xfrm>
            <a:off x="3385771" y="2401778"/>
            <a:ext cx="30905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Estoy</a:t>
            </a:r>
            <a:r>
              <a:rPr lang="en-US" sz="4400" dirty="0"/>
              <a:t> </a:t>
            </a:r>
            <a:r>
              <a:rPr lang="en-US" sz="4400" dirty="0" err="1"/>
              <a:t>bien</a:t>
            </a:r>
            <a:r>
              <a:rPr lang="en-US" sz="4400" dirty="0"/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653616" y="3171219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</a:t>
            </a:r>
            <a:endParaRPr lang="en-US" sz="6000" dirty="0"/>
          </a:p>
        </p:txBody>
      </p:sp>
      <p:sp>
        <p:nvSpPr>
          <p:cNvPr id="13" name="TextBox 12"/>
          <p:cNvSpPr txBox="1"/>
          <p:nvPr/>
        </p:nvSpPr>
        <p:spPr>
          <a:xfrm>
            <a:off x="3385771" y="3347781"/>
            <a:ext cx="376554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Estoy</a:t>
            </a:r>
            <a:r>
              <a:rPr lang="en-US" sz="4400" dirty="0"/>
              <a:t> regular.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653616" y="4117222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</a:t>
            </a:r>
            <a:endParaRPr lang="en-US" sz="6000" dirty="0"/>
          </a:p>
        </p:txBody>
      </p:sp>
      <p:sp>
        <p:nvSpPr>
          <p:cNvPr id="15" name="TextBox 14"/>
          <p:cNvSpPr txBox="1"/>
          <p:nvPr/>
        </p:nvSpPr>
        <p:spPr>
          <a:xfrm>
            <a:off x="3385771" y="4261978"/>
            <a:ext cx="290952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Estoy</a:t>
            </a:r>
            <a:r>
              <a:rPr lang="en-US" sz="4400" dirty="0"/>
              <a:t> mal.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029284" y="5031419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</a:t>
            </a:r>
            <a:endParaRPr lang="en-US" sz="6000" dirty="0"/>
          </a:p>
        </p:txBody>
      </p:sp>
      <p:sp>
        <p:nvSpPr>
          <p:cNvPr id="17" name="TextBox 16"/>
          <p:cNvSpPr txBox="1"/>
          <p:nvPr/>
        </p:nvSpPr>
        <p:spPr>
          <a:xfrm>
            <a:off x="2653616" y="5031419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</a:t>
            </a:r>
            <a:endParaRPr lang="en-US" sz="6000" dirty="0"/>
          </a:p>
        </p:txBody>
      </p:sp>
      <p:sp>
        <p:nvSpPr>
          <p:cNvPr id="18" name="TextBox 17"/>
          <p:cNvSpPr txBox="1"/>
          <p:nvPr/>
        </p:nvSpPr>
        <p:spPr>
          <a:xfrm>
            <a:off x="3385771" y="5197991"/>
            <a:ext cx="42405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Estoy</a:t>
            </a:r>
            <a:r>
              <a:rPr lang="en-US" sz="4400" dirty="0"/>
              <a:t> </a:t>
            </a:r>
            <a:r>
              <a:rPr lang="en-US" sz="4400" dirty="0" err="1"/>
              <a:t>muy</a:t>
            </a:r>
            <a:r>
              <a:rPr lang="en-US" sz="4400" dirty="0"/>
              <a:t> mal.</a:t>
            </a:r>
          </a:p>
        </p:txBody>
      </p:sp>
    </p:spTree>
    <p:extLst>
      <p:ext uri="{BB962C8B-B14F-4D97-AF65-F5344CB8AC3E}">
        <p14:creationId xmlns:p14="http://schemas.microsoft.com/office/powerpoint/2010/main" val="2390054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2602806" y="6004052"/>
            <a:ext cx="2665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© Jessica Hall (Miss </a:t>
            </a:r>
            <a:r>
              <a:rPr lang="en-US" sz="1200" dirty="0" err="1"/>
              <a:t>Señorita</a:t>
            </a:r>
            <a:r>
              <a:rPr lang="en-US" sz="1200" dirty="0"/>
              <a:t>) 2014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52E06545-76DC-07F9-0CF2-6316C4B533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80"/>
            <a:ext cx="9144000" cy="68548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405530" y="616674"/>
            <a:ext cx="41160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/>
              <a:t>¿</a:t>
            </a:r>
            <a:r>
              <a:rPr lang="en-US" sz="4400" dirty="0" err="1"/>
              <a:t>Cómo</a:t>
            </a:r>
            <a:r>
              <a:rPr lang="en-US" sz="4400" dirty="0"/>
              <a:t> </a:t>
            </a:r>
            <a:r>
              <a:rPr lang="en-US" sz="4400" dirty="0" err="1"/>
              <a:t>estás</a:t>
            </a:r>
            <a:r>
              <a:rPr lang="en-US" sz="4400" dirty="0"/>
              <a:t>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385771" y="1503675"/>
            <a:ext cx="44215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Estoy</a:t>
            </a:r>
            <a:r>
              <a:rPr lang="en-US" sz="4400" dirty="0"/>
              <a:t> </a:t>
            </a:r>
            <a:r>
              <a:rPr lang="en-US" sz="4400" dirty="0" err="1"/>
              <a:t>muy</a:t>
            </a:r>
            <a:r>
              <a:rPr lang="en-US" sz="4400" dirty="0"/>
              <a:t> </a:t>
            </a:r>
            <a:r>
              <a:rPr lang="en-US" sz="4400" dirty="0" err="1"/>
              <a:t>bien</a:t>
            </a:r>
            <a:r>
              <a:rPr lang="en-US" sz="4400" dirty="0"/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653616" y="1386115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</a:t>
            </a:r>
            <a:endParaRPr lang="en-US" sz="6000" dirty="0"/>
          </a:p>
        </p:txBody>
      </p:sp>
      <p:sp>
        <p:nvSpPr>
          <p:cNvPr id="10" name="TextBox 9"/>
          <p:cNvSpPr txBox="1"/>
          <p:nvPr/>
        </p:nvSpPr>
        <p:spPr>
          <a:xfrm>
            <a:off x="2029284" y="1386115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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322586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2602806" y="6004052"/>
            <a:ext cx="2665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© Jessica Hall (Miss </a:t>
            </a:r>
            <a:r>
              <a:rPr lang="en-US" sz="1200" dirty="0" err="1"/>
              <a:t>Señorita</a:t>
            </a:r>
            <a:r>
              <a:rPr lang="en-US" sz="1200" dirty="0"/>
              <a:t>) 2014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2BC63A1-C734-22E2-619B-B7A7A77BD0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80"/>
            <a:ext cx="9144000" cy="68548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405530" y="616674"/>
            <a:ext cx="41160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/>
              <a:t>¿</a:t>
            </a:r>
            <a:r>
              <a:rPr lang="en-US" sz="4400" dirty="0" err="1"/>
              <a:t>Cómo</a:t>
            </a:r>
            <a:r>
              <a:rPr lang="en-US" sz="4400" dirty="0"/>
              <a:t> </a:t>
            </a:r>
            <a:r>
              <a:rPr lang="en-US" sz="4400" dirty="0" err="1"/>
              <a:t>estás</a:t>
            </a:r>
            <a:r>
              <a:rPr lang="en-US" sz="4400" dirty="0"/>
              <a:t>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653616" y="2273116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</a:t>
            </a:r>
            <a:endParaRPr lang="en-US" sz="6000" dirty="0"/>
          </a:p>
        </p:txBody>
      </p:sp>
      <p:sp>
        <p:nvSpPr>
          <p:cNvPr id="8" name="TextBox 7"/>
          <p:cNvSpPr txBox="1"/>
          <p:nvPr/>
        </p:nvSpPr>
        <p:spPr>
          <a:xfrm>
            <a:off x="3385771" y="1503675"/>
            <a:ext cx="44215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Estoy</a:t>
            </a:r>
            <a:r>
              <a:rPr lang="en-US" sz="4400" dirty="0"/>
              <a:t> </a:t>
            </a:r>
            <a:r>
              <a:rPr lang="en-US" sz="4400" dirty="0" err="1"/>
              <a:t>muy</a:t>
            </a:r>
            <a:r>
              <a:rPr lang="en-US" sz="4400" dirty="0"/>
              <a:t> </a:t>
            </a:r>
            <a:r>
              <a:rPr lang="en-US" sz="4400" dirty="0" err="1"/>
              <a:t>bien</a:t>
            </a:r>
            <a:r>
              <a:rPr lang="en-US" sz="4400" dirty="0"/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653616" y="1386115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</a:t>
            </a:r>
            <a:endParaRPr lang="en-US" sz="6000" dirty="0"/>
          </a:p>
        </p:txBody>
      </p:sp>
      <p:sp>
        <p:nvSpPr>
          <p:cNvPr id="10" name="TextBox 9"/>
          <p:cNvSpPr txBox="1"/>
          <p:nvPr/>
        </p:nvSpPr>
        <p:spPr>
          <a:xfrm>
            <a:off x="2029284" y="1386115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</a:t>
            </a:r>
            <a:endParaRPr lang="en-US" sz="6000" dirty="0"/>
          </a:p>
        </p:txBody>
      </p:sp>
      <p:sp>
        <p:nvSpPr>
          <p:cNvPr id="11" name="TextBox 10"/>
          <p:cNvSpPr txBox="1"/>
          <p:nvPr/>
        </p:nvSpPr>
        <p:spPr>
          <a:xfrm>
            <a:off x="3385771" y="2401778"/>
            <a:ext cx="30905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Estoy</a:t>
            </a:r>
            <a:r>
              <a:rPr lang="en-US" sz="4400" dirty="0"/>
              <a:t> </a:t>
            </a:r>
            <a:r>
              <a:rPr lang="en-US" sz="4400" dirty="0" err="1"/>
              <a:t>bien</a:t>
            </a:r>
            <a:r>
              <a:rPr lang="en-US" sz="4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44094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2602806" y="6004052"/>
            <a:ext cx="2665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© Jessica Hall (Miss </a:t>
            </a:r>
            <a:r>
              <a:rPr lang="en-US" sz="1200" dirty="0" err="1"/>
              <a:t>Señorita</a:t>
            </a:r>
            <a:r>
              <a:rPr lang="en-US" sz="1200" dirty="0"/>
              <a:t>) 2014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82C123F-B07B-73FC-DB23-532165C386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80"/>
            <a:ext cx="9144000" cy="68548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405530" y="616674"/>
            <a:ext cx="41160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/>
              <a:t>¿</a:t>
            </a:r>
            <a:r>
              <a:rPr lang="en-US" sz="4400" dirty="0" err="1"/>
              <a:t>Cómo</a:t>
            </a:r>
            <a:r>
              <a:rPr lang="en-US" sz="4400" dirty="0"/>
              <a:t> </a:t>
            </a:r>
            <a:r>
              <a:rPr lang="en-US" sz="4400" dirty="0" err="1"/>
              <a:t>estás</a:t>
            </a:r>
            <a:r>
              <a:rPr lang="en-US" sz="4400" dirty="0"/>
              <a:t>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653616" y="2273116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</a:t>
            </a:r>
            <a:endParaRPr lang="en-US" sz="6000" dirty="0"/>
          </a:p>
        </p:txBody>
      </p:sp>
      <p:sp>
        <p:nvSpPr>
          <p:cNvPr id="8" name="TextBox 7"/>
          <p:cNvSpPr txBox="1"/>
          <p:nvPr/>
        </p:nvSpPr>
        <p:spPr>
          <a:xfrm>
            <a:off x="3385771" y="1503675"/>
            <a:ext cx="44215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Estoy</a:t>
            </a:r>
            <a:r>
              <a:rPr lang="en-US" sz="4400" dirty="0"/>
              <a:t> </a:t>
            </a:r>
            <a:r>
              <a:rPr lang="en-US" sz="4400" dirty="0" err="1"/>
              <a:t>muy</a:t>
            </a:r>
            <a:r>
              <a:rPr lang="en-US" sz="4400" dirty="0"/>
              <a:t> </a:t>
            </a:r>
            <a:r>
              <a:rPr lang="en-US" sz="4400" dirty="0" err="1"/>
              <a:t>bien</a:t>
            </a:r>
            <a:r>
              <a:rPr lang="en-US" sz="4400" dirty="0"/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653616" y="1386115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</a:t>
            </a:r>
            <a:endParaRPr lang="en-US" sz="6000" dirty="0"/>
          </a:p>
        </p:txBody>
      </p:sp>
      <p:sp>
        <p:nvSpPr>
          <p:cNvPr id="10" name="TextBox 9"/>
          <p:cNvSpPr txBox="1"/>
          <p:nvPr/>
        </p:nvSpPr>
        <p:spPr>
          <a:xfrm>
            <a:off x="2029284" y="1386115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</a:t>
            </a:r>
            <a:endParaRPr lang="en-US" sz="6000" dirty="0"/>
          </a:p>
        </p:txBody>
      </p:sp>
      <p:sp>
        <p:nvSpPr>
          <p:cNvPr id="11" name="TextBox 10"/>
          <p:cNvSpPr txBox="1"/>
          <p:nvPr/>
        </p:nvSpPr>
        <p:spPr>
          <a:xfrm>
            <a:off x="3385771" y="2401778"/>
            <a:ext cx="30905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Estoy</a:t>
            </a:r>
            <a:r>
              <a:rPr lang="en-US" sz="4400" dirty="0"/>
              <a:t> </a:t>
            </a:r>
            <a:r>
              <a:rPr lang="en-US" sz="4400" dirty="0" err="1"/>
              <a:t>bien</a:t>
            </a:r>
            <a:r>
              <a:rPr lang="en-US" sz="4400" dirty="0"/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653616" y="3171219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</a:t>
            </a:r>
            <a:endParaRPr lang="en-US" sz="6000" dirty="0"/>
          </a:p>
        </p:txBody>
      </p:sp>
      <p:sp>
        <p:nvSpPr>
          <p:cNvPr id="13" name="TextBox 12"/>
          <p:cNvSpPr txBox="1"/>
          <p:nvPr/>
        </p:nvSpPr>
        <p:spPr>
          <a:xfrm>
            <a:off x="3385771" y="3347781"/>
            <a:ext cx="376554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Estoy</a:t>
            </a:r>
            <a:r>
              <a:rPr lang="en-US" sz="4400" dirty="0"/>
              <a:t> regular.</a:t>
            </a:r>
          </a:p>
        </p:txBody>
      </p:sp>
    </p:spTree>
    <p:extLst>
      <p:ext uri="{BB962C8B-B14F-4D97-AF65-F5344CB8AC3E}">
        <p14:creationId xmlns:p14="http://schemas.microsoft.com/office/powerpoint/2010/main" val="24957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2602806" y="6004052"/>
            <a:ext cx="2665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© Jessica Hall (Miss </a:t>
            </a:r>
            <a:r>
              <a:rPr lang="en-US" sz="1200" dirty="0" err="1"/>
              <a:t>Señorita</a:t>
            </a:r>
            <a:r>
              <a:rPr lang="en-US" sz="1200" dirty="0"/>
              <a:t>) 2014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196D94E-B2CF-CD15-3C2B-AF79DD7544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80"/>
            <a:ext cx="9144000" cy="68548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405530" y="616674"/>
            <a:ext cx="41160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/>
              <a:t>¿</a:t>
            </a:r>
            <a:r>
              <a:rPr lang="en-US" sz="4400" dirty="0" err="1"/>
              <a:t>Cómo</a:t>
            </a:r>
            <a:r>
              <a:rPr lang="en-US" sz="4400" dirty="0"/>
              <a:t> </a:t>
            </a:r>
            <a:r>
              <a:rPr lang="en-US" sz="4400" dirty="0" err="1"/>
              <a:t>estás</a:t>
            </a:r>
            <a:r>
              <a:rPr lang="en-US" sz="4400" dirty="0"/>
              <a:t>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653616" y="2273116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</a:t>
            </a:r>
            <a:endParaRPr lang="en-US" sz="6000" dirty="0"/>
          </a:p>
        </p:txBody>
      </p:sp>
      <p:sp>
        <p:nvSpPr>
          <p:cNvPr id="8" name="TextBox 7"/>
          <p:cNvSpPr txBox="1"/>
          <p:nvPr/>
        </p:nvSpPr>
        <p:spPr>
          <a:xfrm>
            <a:off x="3385771" y="1503675"/>
            <a:ext cx="44215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Estoy</a:t>
            </a:r>
            <a:r>
              <a:rPr lang="en-US" sz="4400" dirty="0"/>
              <a:t> </a:t>
            </a:r>
            <a:r>
              <a:rPr lang="en-US" sz="4400" dirty="0" err="1"/>
              <a:t>muy</a:t>
            </a:r>
            <a:r>
              <a:rPr lang="en-US" sz="4400" dirty="0"/>
              <a:t> </a:t>
            </a:r>
            <a:r>
              <a:rPr lang="en-US" sz="4400" dirty="0" err="1"/>
              <a:t>bien</a:t>
            </a:r>
            <a:r>
              <a:rPr lang="en-US" sz="4400" dirty="0"/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653616" y="1386115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</a:t>
            </a:r>
            <a:endParaRPr lang="en-US" sz="6000" dirty="0"/>
          </a:p>
        </p:txBody>
      </p:sp>
      <p:sp>
        <p:nvSpPr>
          <p:cNvPr id="10" name="TextBox 9"/>
          <p:cNvSpPr txBox="1"/>
          <p:nvPr/>
        </p:nvSpPr>
        <p:spPr>
          <a:xfrm>
            <a:off x="2029284" y="1386115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</a:t>
            </a:r>
            <a:endParaRPr lang="en-US" sz="6000" dirty="0"/>
          </a:p>
        </p:txBody>
      </p:sp>
      <p:sp>
        <p:nvSpPr>
          <p:cNvPr id="11" name="TextBox 10"/>
          <p:cNvSpPr txBox="1"/>
          <p:nvPr/>
        </p:nvSpPr>
        <p:spPr>
          <a:xfrm>
            <a:off x="3385771" y="2401778"/>
            <a:ext cx="30905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Estoy</a:t>
            </a:r>
            <a:r>
              <a:rPr lang="en-US" sz="4400" dirty="0"/>
              <a:t> </a:t>
            </a:r>
            <a:r>
              <a:rPr lang="en-US" sz="4400" dirty="0" err="1"/>
              <a:t>bien</a:t>
            </a:r>
            <a:r>
              <a:rPr lang="en-US" sz="4400" dirty="0"/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653616" y="3171219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</a:t>
            </a:r>
            <a:endParaRPr lang="en-US" sz="6000" dirty="0"/>
          </a:p>
        </p:txBody>
      </p:sp>
      <p:sp>
        <p:nvSpPr>
          <p:cNvPr id="13" name="TextBox 12"/>
          <p:cNvSpPr txBox="1"/>
          <p:nvPr/>
        </p:nvSpPr>
        <p:spPr>
          <a:xfrm>
            <a:off x="3385771" y="3347781"/>
            <a:ext cx="376554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Estoy</a:t>
            </a:r>
            <a:r>
              <a:rPr lang="en-US" sz="4400" dirty="0"/>
              <a:t> regular.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653616" y="4117222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</a:t>
            </a:r>
            <a:endParaRPr lang="en-US" sz="6000" dirty="0"/>
          </a:p>
        </p:txBody>
      </p:sp>
      <p:sp>
        <p:nvSpPr>
          <p:cNvPr id="15" name="TextBox 14"/>
          <p:cNvSpPr txBox="1"/>
          <p:nvPr/>
        </p:nvSpPr>
        <p:spPr>
          <a:xfrm>
            <a:off x="3385771" y="4261978"/>
            <a:ext cx="290952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Estoy</a:t>
            </a:r>
            <a:r>
              <a:rPr lang="en-US" sz="4400" dirty="0"/>
              <a:t> mal.</a:t>
            </a:r>
          </a:p>
        </p:txBody>
      </p:sp>
    </p:spTree>
    <p:extLst>
      <p:ext uri="{BB962C8B-B14F-4D97-AF65-F5344CB8AC3E}">
        <p14:creationId xmlns:p14="http://schemas.microsoft.com/office/powerpoint/2010/main" val="3569094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2602806" y="6004052"/>
            <a:ext cx="2665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© Jessica Hall (Miss </a:t>
            </a:r>
            <a:r>
              <a:rPr lang="en-US" sz="1200" dirty="0" err="1"/>
              <a:t>Señorita</a:t>
            </a:r>
            <a:r>
              <a:rPr lang="en-US" sz="1200" dirty="0"/>
              <a:t>) 2014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E9805BA-D1B0-3ED3-CADA-BB40BA06B4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80"/>
            <a:ext cx="9144000" cy="68548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405530" y="616674"/>
            <a:ext cx="41160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/>
              <a:t>¿</a:t>
            </a:r>
            <a:r>
              <a:rPr lang="en-US" sz="4400" dirty="0" err="1"/>
              <a:t>Cómo</a:t>
            </a:r>
            <a:r>
              <a:rPr lang="en-US" sz="4400" dirty="0"/>
              <a:t> </a:t>
            </a:r>
            <a:r>
              <a:rPr lang="en-US" sz="4400" dirty="0" err="1"/>
              <a:t>estás</a:t>
            </a:r>
            <a:r>
              <a:rPr lang="en-US" sz="4400" dirty="0"/>
              <a:t>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653616" y="2273116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</a:t>
            </a:r>
            <a:endParaRPr lang="en-US" sz="6000" dirty="0"/>
          </a:p>
        </p:txBody>
      </p:sp>
      <p:sp>
        <p:nvSpPr>
          <p:cNvPr id="8" name="TextBox 7"/>
          <p:cNvSpPr txBox="1"/>
          <p:nvPr/>
        </p:nvSpPr>
        <p:spPr>
          <a:xfrm>
            <a:off x="3385771" y="1503675"/>
            <a:ext cx="44215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Estoy</a:t>
            </a:r>
            <a:r>
              <a:rPr lang="en-US" sz="4400" dirty="0"/>
              <a:t> </a:t>
            </a:r>
            <a:r>
              <a:rPr lang="en-US" sz="4400" dirty="0" err="1"/>
              <a:t>muy</a:t>
            </a:r>
            <a:r>
              <a:rPr lang="en-US" sz="4400" dirty="0"/>
              <a:t> </a:t>
            </a:r>
            <a:r>
              <a:rPr lang="en-US" sz="4400" dirty="0" err="1"/>
              <a:t>bien</a:t>
            </a:r>
            <a:r>
              <a:rPr lang="en-US" sz="4400" dirty="0"/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653616" y="1386115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</a:t>
            </a:r>
            <a:endParaRPr lang="en-US" sz="6000" dirty="0"/>
          </a:p>
        </p:txBody>
      </p:sp>
      <p:sp>
        <p:nvSpPr>
          <p:cNvPr id="10" name="TextBox 9"/>
          <p:cNvSpPr txBox="1"/>
          <p:nvPr/>
        </p:nvSpPr>
        <p:spPr>
          <a:xfrm>
            <a:off x="2029284" y="1386115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</a:t>
            </a:r>
            <a:endParaRPr lang="en-US" sz="6000" dirty="0"/>
          </a:p>
        </p:txBody>
      </p:sp>
      <p:sp>
        <p:nvSpPr>
          <p:cNvPr id="11" name="TextBox 10"/>
          <p:cNvSpPr txBox="1"/>
          <p:nvPr/>
        </p:nvSpPr>
        <p:spPr>
          <a:xfrm>
            <a:off x="3385771" y="2401778"/>
            <a:ext cx="30905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Estoy</a:t>
            </a:r>
            <a:r>
              <a:rPr lang="en-US" sz="4400" dirty="0"/>
              <a:t> </a:t>
            </a:r>
            <a:r>
              <a:rPr lang="en-US" sz="4400" dirty="0" err="1"/>
              <a:t>bien</a:t>
            </a:r>
            <a:r>
              <a:rPr lang="en-US" sz="4400" dirty="0"/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653616" y="3171219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</a:t>
            </a:r>
            <a:endParaRPr lang="en-US" sz="6000" dirty="0"/>
          </a:p>
        </p:txBody>
      </p:sp>
      <p:sp>
        <p:nvSpPr>
          <p:cNvPr id="13" name="TextBox 12"/>
          <p:cNvSpPr txBox="1"/>
          <p:nvPr/>
        </p:nvSpPr>
        <p:spPr>
          <a:xfrm>
            <a:off x="3385771" y="3347781"/>
            <a:ext cx="376554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Estoy</a:t>
            </a:r>
            <a:r>
              <a:rPr lang="en-US" sz="4400" dirty="0"/>
              <a:t> regular.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653616" y="4117222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</a:t>
            </a:r>
            <a:endParaRPr lang="en-US" sz="6000" dirty="0"/>
          </a:p>
        </p:txBody>
      </p:sp>
      <p:sp>
        <p:nvSpPr>
          <p:cNvPr id="15" name="TextBox 14"/>
          <p:cNvSpPr txBox="1"/>
          <p:nvPr/>
        </p:nvSpPr>
        <p:spPr>
          <a:xfrm>
            <a:off x="3385771" y="4261978"/>
            <a:ext cx="290952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Estoy</a:t>
            </a:r>
            <a:r>
              <a:rPr lang="en-US" sz="4400" dirty="0"/>
              <a:t> mal.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029284" y="5031419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</a:t>
            </a:r>
            <a:endParaRPr lang="en-US" sz="6000" dirty="0"/>
          </a:p>
        </p:txBody>
      </p:sp>
      <p:sp>
        <p:nvSpPr>
          <p:cNvPr id="17" name="TextBox 16"/>
          <p:cNvSpPr txBox="1"/>
          <p:nvPr/>
        </p:nvSpPr>
        <p:spPr>
          <a:xfrm>
            <a:off x="2653616" y="5031419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</a:t>
            </a:r>
            <a:endParaRPr lang="en-US" sz="6000" dirty="0"/>
          </a:p>
        </p:txBody>
      </p:sp>
      <p:sp>
        <p:nvSpPr>
          <p:cNvPr id="18" name="TextBox 17"/>
          <p:cNvSpPr txBox="1"/>
          <p:nvPr/>
        </p:nvSpPr>
        <p:spPr>
          <a:xfrm>
            <a:off x="3385771" y="5197991"/>
            <a:ext cx="42405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Estoy</a:t>
            </a:r>
            <a:r>
              <a:rPr lang="en-US" sz="4400" dirty="0"/>
              <a:t> </a:t>
            </a:r>
            <a:r>
              <a:rPr lang="en-US" sz="4400" dirty="0" err="1"/>
              <a:t>muy</a:t>
            </a:r>
            <a:r>
              <a:rPr lang="en-US" sz="4400" dirty="0"/>
              <a:t> mal.</a:t>
            </a:r>
          </a:p>
        </p:txBody>
      </p:sp>
    </p:spTree>
    <p:extLst>
      <p:ext uri="{BB962C8B-B14F-4D97-AF65-F5344CB8AC3E}">
        <p14:creationId xmlns:p14="http://schemas.microsoft.com/office/powerpoint/2010/main" val="851923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2947420" y="6014803"/>
            <a:ext cx="2665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© Jessica Hall (Miss </a:t>
            </a:r>
            <a:r>
              <a:rPr lang="en-US" sz="1200" dirty="0" err="1"/>
              <a:t>Señorita</a:t>
            </a:r>
            <a:r>
              <a:rPr lang="en-US" sz="1200" dirty="0"/>
              <a:t>) 2014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D38430A9-3440-B0D0-6757-D9BC03A06E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80"/>
            <a:ext cx="9144000" cy="68548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116833" y="616674"/>
            <a:ext cx="28985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/>
              <a:t>¿</a:t>
            </a:r>
            <a:r>
              <a:rPr lang="en-US" sz="4400" dirty="0" err="1"/>
              <a:t>Qué</a:t>
            </a:r>
            <a:r>
              <a:rPr lang="en-US" sz="4400" dirty="0"/>
              <a:t> </a:t>
            </a:r>
            <a:r>
              <a:rPr lang="en-US" sz="4400" dirty="0" err="1"/>
              <a:t>tal</a:t>
            </a:r>
            <a:r>
              <a:rPr lang="en-US" sz="4400" dirty="0"/>
              <a:t>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385771" y="1503675"/>
            <a:ext cx="44215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Estoy</a:t>
            </a:r>
            <a:r>
              <a:rPr lang="en-US" sz="4400" dirty="0"/>
              <a:t> </a:t>
            </a:r>
            <a:r>
              <a:rPr lang="en-US" sz="4400" dirty="0" err="1"/>
              <a:t>muy</a:t>
            </a:r>
            <a:r>
              <a:rPr lang="en-US" sz="4400" dirty="0"/>
              <a:t> </a:t>
            </a:r>
            <a:r>
              <a:rPr lang="en-US" sz="4400" dirty="0" err="1"/>
              <a:t>bien</a:t>
            </a:r>
            <a:r>
              <a:rPr lang="en-US" sz="4400" dirty="0"/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653616" y="1386115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</a:t>
            </a:r>
            <a:endParaRPr lang="en-US" sz="6000" dirty="0"/>
          </a:p>
        </p:txBody>
      </p:sp>
      <p:sp>
        <p:nvSpPr>
          <p:cNvPr id="10" name="TextBox 9"/>
          <p:cNvSpPr txBox="1"/>
          <p:nvPr/>
        </p:nvSpPr>
        <p:spPr>
          <a:xfrm>
            <a:off x="2029284" y="1386115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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2946158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2947420" y="6014803"/>
            <a:ext cx="2665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© Jessica Hall (Miss </a:t>
            </a:r>
            <a:r>
              <a:rPr lang="en-US" sz="1200" dirty="0" err="1"/>
              <a:t>Señorita</a:t>
            </a:r>
            <a:r>
              <a:rPr lang="en-US" sz="1200" dirty="0"/>
              <a:t>) 2014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A29D040-B5D9-FCDC-8A2B-34177B4250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80"/>
            <a:ext cx="9144000" cy="68548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116833" y="616674"/>
            <a:ext cx="28985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/>
              <a:t>¿</a:t>
            </a:r>
            <a:r>
              <a:rPr lang="en-US" sz="4400" dirty="0" err="1"/>
              <a:t>Qué</a:t>
            </a:r>
            <a:r>
              <a:rPr lang="en-US" sz="4400" dirty="0"/>
              <a:t> </a:t>
            </a:r>
            <a:r>
              <a:rPr lang="en-US" sz="4400" dirty="0" err="1"/>
              <a:t>tal</a:t>
            </a:r>
            <a:r>
              <a:rPr lang="en-US" sz="4400" dirty="0"/>
              <a:t>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653616" y="2273116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</a:t>
            </a:r>
            <a:endParaRPr lang="en-US" sz="6000" dirty="0"/>
          </a:p>
        </p:txBody>
      </p:sp>
      <p:sp>
        <p:nvSpPr>
          <p:cNvPr id="8" name="TextBox 7"/>
          <p:cNvSpPr txBox="1"/>
          <p:nvPr/>
        </p:nvSpPr>
        <p:spPr>
          <a:xfrm>
            <a:off x="3385771" y="1503675"/>
            <a:ext cx="44215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Estoy</a:t>
            </a:r>
            <a:r>
              <a:rPr lang="en-US" sz="4400" dirty="0"/>
              <a:t> </a:t>
            </a:r>
            <a:r>
              <a:rPr lang="en-US" sz="4400" dirty="0" err="1"/>
              <a:t>muy</a:t>
            </a:r>
            <a:r>
              <a:rPr lang="en-US" sz="4400" dirty="0"/>
              <a:t> </a:t>
            </a:r>
            <a:r>
              <a:rPr lang="en-US" sz="4400" dirty="0" err="1"/>
              <a:t>bien</a:t>
            </a:r>
            <a:r>
              <a:rPr lang="en-US" sz="4400" dirty="0"/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653616" y="1386115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</a:t>
            </a:r>
            <a:endParaRPr lang="en-US" sz="6000" dirty="0"/>
          </a:p>
        </p:txBody>
      </p:sp>
      <p:sp>
        <p:nvSpPr>
          <p:cNvPr id="10" name="TextBox 9"/>
          <p:cNvSpPr txBox="1"/>
          <p:nvPr/>
        </p:nvSpPr>
        <p:spPr>
          <a:xfrm>
            <a:off x="2029284" y="1386115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</a:t>
            </a:r>
            <a:endParaRPr lang="en-US" sz="6000" dirty="0"/>
          </a:p>
        </p:txBody>
      </p:sp>
      <p:sp>
        <p:nvSpPr>
          <p:cNvPr id="11" name="TextBox 10"/>
          <p:cNvSpPr txBox="1"/>
          <p:nvPr/>
        </p:nvSpPr>
        <p:spPr>
          <a:xfrm>
            <a:off x="3385771" y="2401778"/>
            <a:ext cx="30905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Estoy</a:t>
            </a:r>
            <a:r>
              <a:rPr lang="en-US" sz="4400" dirty="0"/>
              <a:t> </a:t>
            </a:r>
            <a:r>
              <a:rPr lang="en-US" sz="4400" dirty="0" err="1"/>
              <a:t>bien</a:t>
            </a:r>
            <a:r>
              <a:rPr lang="en-US" sz="4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15487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2947420" y="6014803"/>
            <a:ext cx="2665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© Jessica Hall (Miss </a:t>
            </a:r>
            <a:r>
              <a:rPr lang="en-US" sz="1200" dirty="0" err="1"/>
              <a:t>Señorita</a:t>
            </a:r>
            <a:r>
              <a:rPr lang="en-US" sz="1200" dirty="0"/>
              <a:t>) 2014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F626E69-E17B-E3A6-CB43-15D6840F7F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80"/>
            <a:ext cx="9144000" cy="68548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116833" y="616674"/>
            <a:ext cx="28985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/>
              <a:t>¿</a:t>
            </a:r>
            <a:r>
              <a:rPr lang="en-US" sz="4400" dirty="0" err="1"/>
              <a:t>Qué</a:t>
            </a:r>
            <a:r>
              <a:rPr lang="en-US" sz="4400" dirty="0"/>
              <a:t> </a:t>
            </a:r>
            <a:r>
              <a:rPr lang="en-US" sz="4400" dirty="0" err="1"/>
              <a:t>tal</a:t>
            </a:r>
            <a:r>
              <a:rPr lang="en-US" sz="4400" dirty="0"/>
              <a:t>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653616" y="2273116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</a:t>
            </a:r>
            <a:endParaRPr lang="en-US" sz="6000" dirty="0"/>
          </a:p>
        </p:txBody>
      </p:sp>
      <p:sp>
        <p:nvSpPr>
          <p:cNvPr id="8" name="TextBox 7"/>
          <p:cNvSpPr txBox="1"/>
          <p:nvPr/>
        </p:nvSpPr>
        <p:spPr>
          <a:xfrm>
            <a:off x="3385771" y="1503675"/>
            <a:ext cx="44215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Estoy</a:t>
            </a:r>
            <a:r>
              <a:rPr lang="en-US" sz="4400" dirty="0"/>
              <a:t> </a:t>
            </a:r>
            <a:r>
              <a:rPr lang="en-US" sz="4400" dirty="0" err="1"/>
              <a:t>muy</a:t>
            </a:r>
            <a:r>
              <a:rPr lang="en-US" sz="4400" dirty="0"/>
              <a:t> </a:t>
            </a:r>
            <a:r>
              <a:rPr lang="en-US" sz="4400" dirty="0" err="1"/>
              <a:t>bien</a:t>
            </a:r>
            <a:r>
              <a:rPr lang="en-US" sz="4400" dirty="0"/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653616" y="1386115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</a:t>
            </a:r>
            <a:endParaRPr lang="en-US" sz="6000" dirty="0"/>
          </a:p>
        </p:txBody>
      </p:sp>
      <p:sp>
        <p:nvSpPr>
          <p:cNvPr id="10" name="TextBox 9"/>
          <p:cNvSpPr txBox="1"/>
          <p:nvPr/>
        </p:nvSpPr>
        <p:spPr>
          <a:xfrm>
            <a:off x="2029284" y="1386115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</a:t>
            </a:r>
            <a:endParaRPr lang="en-US" sz="6000" dirty="0"/>
          </a:p>
        </p:txBody>
      </p:sp>
      <p:sp>
        <p:nvSpPr>
          <p:cNvPr id="11" name="TextBox 10"/>
          <p:cNvSpPr txBox="1"/>
          <p:nvPr/>
        </p:nvSpPr>
        <p:spPr>
          <a:xfrm>
            <a:off x="3385771" y="2401778"/>
            <a:ext cx="30905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Estoy</a:t>
            </a:r>
            <a:r>
              <a:rPr lang="en-US" sz="4400" dirty="0"/>
              <a:t> </a:t>
            </a:r>
            <a:r>
              <a:rPr lang="en-US" sz="4400" dirty="0" err="1"/>
              <a:t>bien</a:t>
            </a:r>
            <a:r>
              <a:rPr lang="en-US" sz="4400" dirty="0"/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653616" y="3171219"/>
            <a:ext cx="8335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ym typeface="Wingdings"/>
              </a:rPr>
              <a:t></a:t>
            </a:r>
            <a:endParaRPr lang="en-US" sz="6000" dirty="0"/>
          </a:p>
        </p:txBody>
      </p:sp>
      <p:sp>
        <p:nvSpPr>
          <p:cNvPr id="13" name="TextBox 12"/>
          <p:cNvSpPr txBox="1"/>
          <p:nvPr/>
        </p:nvSpPr>
        <p:spPr>
          <a:xfrm>
            <a:off x="3385771" y="3347781"/>
            <a:ext cx="376554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/>
              <a:t>Estoy</a:t>
            </a:r>
            <a:r>
              <a:rPr lang="en-US" sz="4400" dirty="0"/>
              <a:t> regular.</a:t>
            </a:r>
          </a:p>
        </p:txBody>
      </p:sp>
    </p:spTree>
    <p:extLst>
      <p:ext uri="{BB962C8B-B14F-4D97-AF65-F5344CB8AC3E}">
        <p14:creationId xmlns:p14="http://schemas.microsoft.com/office/powerpoint/2010/main" val="1658074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theme/theme1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454545"/>
      </a:dk2>
      <a:lt2>
        <a:srgbClr val="DADADA"/>
      </a:lt2>
      <a:accent1>
        <a:srgbClr val="14AE93"/>
      </a:accent1>
      <a:accent2>
        <a:srgbClr val="C2D91A"/>
      </a:accent2>
      <a:accent3>
        <a:srgbClr val="E73478"/>
      </a:accent3>
      <a:accent4>
        <a:srgbClr val="147DD9"/>
      </a:accent4>
      <a:accent5>
        <a:srgbClr val="8C0969"/>
      </a:accent5>
      <a:accent6>
        <a:srgbClr val="480E74"/>
      </a:accent6>
      <a:hlink>
        <a:srgbClr val="14AE93"/>
      </a:hlink>
      <a:folHlink>
        <a:srgbClr val="E73478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</TotalTime>
  <Words>414</Words>
  <Application>Microsoft Macintosh PowerPoint</Application>
  <PresentationFormat>On-screen Show (4:3)</PresentationFormat>
  <Paragraphs>141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Hall</dc:creator>
  <cp:lastModifiedBy>Jessica Hall</cp:lastModifiedBy>
  <cp:revision>22</cp:revision>
  <dcterms:created xsi:type="dcterms:W3CDTF">2013-07-09T17:05:48Z</dcterms:created>
  <dcterms:modified xsi:type="dcterms:W3CDTF">2023-08-15T13:47:57Z</dcterms:modified>
</cp:coreProperties>
</file>